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17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2.xml.rels" ContentType="application/vnd.openxmlformats-package.relationships+xml"/>
  <Override PartName="/ppt/notesSlides/_rels/notesSlide23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28.xml.rels" ContentType="application/vnd.openxmlformats-package.relationships+xml"/>
  <Override PartName="/ppt/notesSlides/_rels/notesSlide29.xml.rels" ContentType="application/vnd.openxmlformats-package.relationships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32.xml" ContentType="application/vnd.openxmlformats-officedocument.presentationml.slide+xml"/>
  <Override PartName="/ppt/slides/slide11.xml" ContentType="application/vnd.openxmlformats-officedocument.presentationml.slide+xml"/>
  <Override PartName="/ppt/slides/slide33.xml" ContentType="application/vnd.openxmlformats-officedocument.presentationml.slide+xml"/>
  <Override PartName="/ppt/slides/slide12.xml" ContentType="application/vnd.openxmlformats-officedocument.presentationml.slide+xml"/>
  <Override PartName="/ppt/slides/slide34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33.xml.rels" ContentType="application/vnd.openxmlformats-package.relationships+xml"/>
  <Override PartName="/ppt/slides/_rels/slide11.xml.rels" ContentType="application/vnd.openxmlformats-package.relationships+xml"/>
  <Override PartName="/ppt/slides/_rels/slide34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548F0B4-0FBA-401F-A6D3-A3A2C798EA12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7.xml.rels><?xml version="1.0" encoding="UTF-8"?>
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3.xml.rels><?xml version="1.0" encoding="UTF-8"?>
<Relationships xmlns="http://schemas.openxmlformats.org/package/2006/relationships"><Relationship Id="rId1" Type="http://schemas.openxmlformats.org/officeDocument/2006/relationships/slide" Target="../slides/slide23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28.xml.rels><?xml version="1.0" encoding="UTF-8"?>
<Relationships xmlns="http://schemas.openxmlformats.org/package/2006/relationships"><Relationship Id="rId1" Type="http://schemas.openxmlformats.org/officeDocument/2006/relationships/slide" Target="../slides/slide28.xml"/><Relationship Id="rId2" Type="http://schemas.openxmlformats.org/officeDocument/2006/relationships/notesMaster" Target="../notesMasters/notesMaster1.xml"/>
</Relationships>
</file>

<file path=ppt/notesSlides/_rels/notesSlide29.xml.rels><?xml version="1.0" encoding="UTF-8"?>
<Relationships xmlns="http://schemas.openxmlformats.org/package/2006/relationships"><Relationship Id="rId1" Type="http://schemas.openxmlformats.org/officeDocument/2006/relationships/slide" Target="../slides/slide29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CustomShape 20"/>
          <p:cNvSpPr/>
          <p:nvPr/>
        </p:nvSpPr>
        <p:spPr>
          <a:xfrm>
            <a:off x="666360" y="4616640"/>
            <a:ext cx="5334840" cy="43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30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3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CustomShape 36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39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42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CustomShape 4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5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5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ustomShape 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CustomShape 5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CustomShape 60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6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66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ustomShape 69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72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CustomShape 7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ustomShape 78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CustomShape 8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8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CustomShape 8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CustomShape 1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2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2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90680" cy="18360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7400" cy="107028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1240" cy="23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A7D4731-865B-4A17-BE03-63584CE87D56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50200" cy="20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5000" cy="80640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4370400" y="1289880"/>
            <a:ext cx="3366000" cy="33775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FA719D50-A56C-4667-ACD2-0A26DE05E676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AD1F81C-52AF-41A5-8FA1-CE7661E480B3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77B355B-4B00-4A32-AC7A-E910F39CC109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Functions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4920" cy="115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28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Optional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CustomShape 29"/>
          <p:cNvSpPr/>
          <p:nvPr/>
        </p:nvSpPr>
        <p:spPr>
          <a:xfrm>
            <a:off x="871200" y="1111320"/>
            <a:ext cx="10707840" cy="400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48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say_hello(first, last=""):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if last: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 {last.title()}!")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else: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say_hello('john', 'cleese')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say_hello('eric')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31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Putting It All Together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CustomShape 32"/>
          <p:cNvSpPr/>
          <p:nvPr/>
        </p:nvSpPr>
        <p:spPr>
          <a:xfrm>
            <a:off x="871200" y="1183320"/>
            <a:ext cx="10707840" cy="431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30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say_hello(first='world', last=""):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if last: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 {last.title()}!")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else: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{first.title()}!")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say_hello('john', 'smith')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say_hello('sally')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34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Positional Calls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CustomShape 35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So far, all functions have been called with positional arguments.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positional arguments, arguments must be passed in the correct order.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37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Positional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CustomShape 38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say_hello(first, last):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 {last.title()}!")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say_hello('john', 'smith')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say_hello('smith', 'john')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40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Keyword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CustomShape 41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Arguments can be passed with named parameters.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These are called keyword arguments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keyword in the argument must match the parameter name in the function definition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43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Keyword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CustomShape 44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say_hello(first, last):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 {last.title()}!")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say_hello(first='john', last='smith')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say_hello(last='smith', first='john')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49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Return Values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CustomShape 50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return values when they are done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full_name(first, last):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a full name string"""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f"{first.title()} {last.title()}"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name = full_name('john', 'smith')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{full_name('john', 'smith')}!"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52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Return Values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CustomShape 53"/>
          <p:cNvSpPr/>
          <p:nvPr/>
        </p:nvSpPr>
        <p:spPr>
          <a:xfrm>
            <a:off x="871200" y="1363680"/>
            <a:ext cx="10707840" cy="444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values can be just about anything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adder(first, second):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sum of two integers"""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first + second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 = adder(2, 3)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print(n)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print(adder(3, 4))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print(adder("one", "two"))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/>
          <p:nvPr/>
        </p:nvSpPr>
        <p:spPr>
          <a:xfrm>
            <a:off x="609480" y="-194760"/>
            <a:ext cx="10971360" cy="114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Type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TextShape 2"/>
          <p:cNvSpPr/>
          <p:nvPr/>
        </p:nvSpPr>
        <p:spPr>
          <a:xfrm>
            <a:off x="609480" y="1604520"/>
            <a:ext cx="10971000" cy="39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Check the type of the argument being sent</a:t>
            </a:r>
            <a:br>
              <a:rPr sz="3200"/>
            </a:b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type(3)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type("one")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isinstance(3, int)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isinstance("one", str)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4"/>
          <p:cNvSpPr/>
          <p:nvPr/>
        </p:nvSpPr>
        <p:spPr>
          <a:xfrm>
            <a:off x="609480" y="-230760"/>
            <a:ext cx="10971360" cy="114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Type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TextShape 3"/>
          <p:cNvSpPr/>
          <p:nvPr/>
        </p:nvSpPr>
        <p:spPr>
          <a:xfrm>
            <a:off x="609480" y="1244520"/>
            <a:ext cx="10971360" cy="5155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53000"/>
          </a:bodyPr>
          <a:p>
            <a:pPr marL="228960" indent="-171720">
              <a:lnSpc>
                <a:spcPct val="115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Specify what type is expected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def adder(first: int, second: int):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sum of two integers"""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if isinstance(first, num) and isinstance(second, num):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return first + second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else: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return None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print(adder(3, 4))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print(adder("one", "two"))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 marL="228960" indent="-1717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Why None?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Your First Function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Hello World function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hello_world():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"""Print 'hello world' to the screen"""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print("Hello world!")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'Call' the function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hello_world()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55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Another 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CustomShape 56"/>
          <p:cNvSpPr/>
          <p:nvPr/>
        </p:nvSpPr>
        <p:spPr>
          <a:xfrm>
            <a:off x="926640" y="1305720"/>
            <a:ext cx="10707840" cy="45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48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build_person(first_name, last_name, age=''):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400" spc="-1" strike="noStrike">
                <a:solidFill>
                  <a:srgbClr val="000000"/>
                </a:solidFill>
                <a:latin typeface="Arial"/>
                <a:ea typeface="DejaVu Sans"/>
              </a:rPr>
              <a:t>"""Return a dictionary of information about a person."""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person = {'first': first_name, 'last': last_name}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if age: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person['age'] = age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return person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musician = build_person('jimi', 'hendrix', age=27)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print(musician)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58"/>
          <p:cNvSpPr/>
          <p:nvPr/>
        </p:nvSpPr>
        <p:spPr>
          <a:xfrm>
            <a:off x="608040" y="-122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Passing Lists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CustomShape 59"/>
          <p:cNvSpPr/>
          <p:nvPr/>
        </p:nvSpPr>
        <p:spPr>
          <a:xfrm>
            <a:off x="871200" y="1471680"/>
            <a:ext cx="10707840" cy="38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Lists can be passed as arguments to functions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make_pizza(toppings):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"""Adds toppings to the pizza"""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t in toppings: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print(f"I will add {t} to your pizza.")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make_pizza(['cheese', 'sausage', 'pineapple'])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61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Arbitrary Number of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CustomShape 62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be called with a variable amount of arguments.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64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CustomShape 65"/>
          <p:cNvSpPr/>
          <p:nvPr/>
        </p:nvSpPr>
        <p:spPr>
          <a:xfrm>
            <a:off x="967320" y="1189080"/>
            <a:ext cx="10707840" cy="465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30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make_pizza(size, *toppings):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"""Summarize the pizza we are about to make."""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print(f"Making a {size}-inch pizza with the following toppings:")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for topping in toppings: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print(f"- {topping}")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make_pizza(16, 'pepperoni')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make_pizza(12, 'mushrooms', 'green peppers', 'extra cheese')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67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Arbitrary Number of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CustomShape 68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also be defined with a variable number of parameters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These types of functions are called with keyword arguments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70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CustomShape 71"/>
          <p:cNvSpPr/>
          <p:nvPr/>
        </p:nvSpPr>
        <p:spPr>
          <a:xfrm>
            <a:off x="871200" y="841680"/>
            <a:ext cx="10707840" cy="567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58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def build_profile(first, last, **user_info):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"""Build a dictionary containing everything we know about a user."""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profile = {}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profile['first_name'] = first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profile['last_name'] = last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for key, value in user_info.items():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profile[key] = value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return profile</a:t>
            </a:r>
            <a:br>
              <a:rPr sz="2600"/>
            </a:b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user_profile = build_profile('albert', 'einstein',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         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location='princeton',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         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field='physics')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print(user_profile)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CustomShape 73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Calling Functions from Loops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CustomShape 74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say_hello(name):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hi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while True: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 = input("What is your name? 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say_hello(n)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ustomShape 76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Using Functions to Control Loops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4" name="CustomShape 77"/>
          <p:cNvSpPr/>
          <p:nvPr/>
        </p:nvSpPr>
        <p:spPr>
          <a:xfrm>
            <a:off x="791640" y="1330560"/>
            <a:ext cx="10708560" cy="429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5840" bIns="0" anchor="t">
            <a:noAutofit/>
          </a:bodyPr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b = True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say_hello(name):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"""Say hi to someone"""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b = True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if name == 'bye':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b = False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else: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{name.title()}!")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return b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while b: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n = input("What is your name? 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b = say_hello(n)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79"/>
          <p:cNvSpPr/>
          <p:nvPr/>
        </p:nvSpPr>
        <p:spPr>
          <a:xfrm>
            <a:off x="608040" y="-230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Scope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CustomShape 80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Scope refers to where a variable is declared and used.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Scope is global or local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Global variables are defined outside of functions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82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Global Variables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CustomShape 83"/>
          <p:cNvSpPr/>
          <p:nvPr/>
        </p:nvSpPr>
        <p:spPr>
          <a:xfrm>
            <a:off x="902880" y="977760"/>
            <a:ext cx="10707840" cy="489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15840" bIns="0" anchor="t">
            <a:noAutofit/>
          </a:bodyPr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 = True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say_hello(name):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"""Say hi to someone"""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global b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if name == 'bye':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 = False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else: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{name.title()}!")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while b: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 = input("What is your name? 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say_hello(n)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6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Parameters and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contain parameters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If a function definition has parameters, the function expects arguments (usually)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3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960" cy="340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Box 5"/>
          <p:cNvSpPr/>
          <p:nvPr/>
        </p:nvSpPr>
        <p:spPr>
          <a:xfrm>
            <a:off x="4252320" y="3292920"/>
            <a:ext cx="3686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TextBox 5"/>
          <p:cNvSpPr/>
          <p:nvPr/>
        </p:nvSpPr>
        <p:spPr>
          <a:xfrm>
            <a:off x="3848760" y="3292920"/>
            <a:ext cx="4661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9"/>
          <p:cNvSpPr/>
          <p:nvPr/>
        </p:nvSpPr>
        <p:spPr>
          <a:xfrm>
            <a:off x="608040" y="-230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Passing Arguments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10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say_hello(name):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say_hello('john')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say_hello('jill')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2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Default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CustomShape 13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have a default set for the parameter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If a default parameter is set, the argument is optional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If an argument is not passed to the function, the default value is used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5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Default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16"/>
          <p:cNvSpPr/>
          <p:nvPr/>
        </p:nvSpPr>
        <p:spPr>
          <a:xfrm>
            <a:off x="871200" y="1795680"/>
            <a:ext cx="10707840" cy="38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say_hello(name='world'):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{name.title()}!")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say_hello('alice')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say_hello('bob')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8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Multiple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21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have many parameters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 calls supply the required number of arguments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22"/>
          <p:cNvSpPr/>
          <p:nvPr/>
        </p:nvSpPr>
        <p:spPr>
          <a:xfrm>
            <a:off x="608040" y="-230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Multiple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23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say_hello(first, last):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"""Say hello to someone"""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print(f"Hello {first.title()} {last.title()}!")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say_hello('john', 'smith')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say_hello('eric', 'idle')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25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Optional Parameters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CustomShape 26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have required parameters combined with optional parameters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Optional parameters and default parameters go at the end of the list of parameters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522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2024-05-02T16:47:52Z</dcterms:modified>
  <cp:revision>18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